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67A98-04D1-430F-A82B-485DCB3F1EB6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6608B-78D7-4101-9923-1255F8E3E5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4355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6608B-78D7-4101-9923-1255F8E3E51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7288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D1DEDA-4CB4-EA4B-A4E9-B86BCA548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ACFC738-2829-7F12-2B0C-26C174320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43C09EE-5F94-AC8F-EADB-9FF432460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E1E755F-57A7-733B-D430-6AB8577B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3A2CAA8-E4A7-5F60-3EF4-2B1E6CDA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354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47ED7E-251D-1501-C35A-C1A9B3866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E44F985-F91D-C8A9-6664-19B8263E89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170A18-6776-474C-1D36-AD9BA243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E2BEC80-B164-3457-9304-92D05022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77342AD-E0F0-B613-7FEE-1349F6B21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102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6060733-5F70-72C4-24FB-B896C7F92D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C2FCE1B-F31D-B22B-F9AD-EBE162DEF8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5A8BBEE-64DD-BE17-8620-294FC20B2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A7CE8E-973A-6B62-6717-CBC887E15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75309C6-0485-C9A6-FD19-040578A99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9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05E363-5027-6744-71F3-9252A2C37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AC50E4-E894-12FD-78F5-350823700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8BDA381-427D-B50E-0C20-1B8739697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BCBA06-D7C3-7AE8-5A72-1FF4D59F8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D441B19-558E-A39B-9966-1332101D3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230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8DCC2A-DB33-971A-19D4-FDA0D5F79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879D98D-6F4B-5BCF-464D-616DF1B2F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C6887A2-9439-26C8-DD3A-90F90C394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5589F3B-9FC3-0BBA-1BC6-BFAB36E2E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E918C92-FF9C-615A-6281-AAC502DA7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84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6FBF38-B689-4E68-9E7A-325A9BC13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8378D1-48ED-BA60-85E2-A5E8F2C497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AE9F97A-B22B-09B4-0996-57AFBBD790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1AE5952-1B5D-2B2F-08C1-8D6A898C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D5D24FA-2D3D-CD73-A2FA-9BCABD9ED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A09F6B7-2E23-4406-6774-2056C92B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220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F6395F-DA83-7EC5-752B-30B6A8AE7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EC1CC4E-62DA-FBD0-41A3-38BFCF625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62569D9-738E-321B-BA02-8586E0BCB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A6CEE84-32EB-D045-B532-7D48E9BC28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D9C59A4-9276-4C53-BBC6-31C4AB9C93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FBD569C-67B9-F458-AB36-D6C689C77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2972DC3-AA92-0C8A-46FF-7E736C062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86B7406-429A-6E97-FB72-5AB473B8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3728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250C37-F618-4AF0-30F0-66721AECD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8025019-4A97-9DFC-4951-440D115F3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4D6DF99-3F3A-FBDF-4AC7-AB18E0152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01D70E8-3D99-4061-5860-3E2156AAF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035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1410973-E3EC-F6AB-F4FB-827D76E2D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6033D31-67F8-6619-5FBF-86E10FFE7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F58D6DF-087F-1C36-14B0-C47B5A15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509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3E8495-B606-FFBC-1543-C078228C7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4E8C93-8305-5DD7-70AE-0C578A757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D61F954-1951-6E71-F3D2-84EE9287A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FAF07AE-F6F6-1D6A-BD92-97EBCEA9F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9787165-5B23-A46E-35D5-07A071E44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4EE2263-E34A-F773-0BD7-86F1E99D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048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2A0819-6E9A-9127-B500-4142B5287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49A8A93-009A-6756-CCA7-8676285F1E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29A0C7B-5E16-32E4-1568-66B37B7B7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D565149-45BF-67F1-063E-C38A799EC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BC8198A-524C-EC11-1BA1-96DE9F27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FBC66E1-772E-F669-068E-8DCB25B17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371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73ACA2E-4703-4CEF-EA73-D87CDC2F5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4DB7A0F-91B5-989B-E527-237479C28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9E9A4B6-6544-58BE-1055-6FACAB94F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199331-8FE0-401B-BF36-6D38D673059A}" type="datetimeFigureOut">
              <a:rPr lang="pl-PL" smtClean="0"/>
              <a:t>15.05.2026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40BA37F-F006-63D5-F114-60FC0814B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A6A8AB5-CA53-FA51-316E-5907B2C5FD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EC280-E5BB-49B0-BE45-73767C9E34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371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1" descr="Logo Politechniki Częstochowskiej&#10;Logo Wydziału Zarządzania">
            <a:extLst>
              <a:ext uri="{FF2B5EF4-FFF2-40B4-BE49-F238E27FC236}">
                <a16:creationId xmlns:a16="http://schemas.microsoft.com/office/drawing/2014/main" id="{C4751FBF-6722-5F20-B788-1AC386C27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88" y="4728336"/>
            <a:ext cx="52197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Obraz 6" descr="https://tnoik.org/wp-content/uploads/2023/07/Logo_04.07.2023-1024x305.png">
            <a:extLst>
              <a:ext uri="{FF2B5EF4-FFF2-40B4-BE49-F238E27FC236}">
                <a16:creationId xmlns:a16="http://schemas.microsoft.com/office/drawing/2014/main" id="{E8FBB4FC-9DD2-EE1E-74EF-4FC675310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7898" y="4596703"/>
            <a:ext cx="2828925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D335AAF-4BBD-F9C1-6D48-A1251E194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821" y="4024809"/>
            <a:ext cx="62808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KATEDRA SOCJOLOGII STOSOWANEJ I ZARZĄDZANIA ZASOBAMI LUDZKIMI,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WYDZIAŁU ZARZĄDZANIA, POLITECHNIKI CZĘSTOCHOWSKIEJ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FBA2F5-CEA8-D82D-8304-D167924FE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0700" y="4034946"/>
            <a:ext cx="53964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TOWARZYSTWO NAUKOWE ORGANIZACJI I KIEROWNICTWA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DD454E-763D-4903-D11A-74CAB912A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659" y="741370"/>
            <a:ext cx="11152681" cy="227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400" b="1" i="0" u="none" strike="noStrike" cap="none" normalizeH="0" baseline="0" dirty="0">
                <a:ln>
                  <a:noFill/>
                </a:ln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III Konferencja Naukowa</a:t>
            </a:r>
            <a:endParaRPr kumimoji="0" lang="pl-PL" altLang="pl-PL" sz="1600" b="1" i="0" u="none" strike="noStrike" cap="none" normalizeH="0" baseline="0" dirty="0">
              <a:ln>
                <a:noFill/>
              </a:ln>
              <a:effectLst/>
              <a:latin typeface="Cambria" panose="020405030504060302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2800" b="1" i="0" u="none" strike="noStrike" cap="none" normalizeH="0" baseline="0" dirty="0">
              <a:ln>
                <a:noFill/>
              </a:ln>
              <a:effectLst/>
              <a:latin typeface="Cambria" panose="020405030504060302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pl-PL" altLang="pl-PL" sz="3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BEZPIECZEŃSTWO POZAMILITARNE W XXI WIEKU</a:t>
            </a:r>
          </a:p>
          <a:p>
            <a:pPr marL="0" marR="0" lvl="0" indent="0" algn="ctr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3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ZAGROŻENIA – WYZWANIA – KONCEPCJE</a:t>
            </a:r>
            <a:endParaRPr kumimoji="0" lang="pl-PL" altLang="pl-PL" sz="3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964B090B-0E4E-644B-A469-31DD465F01AB}"/>
              </a:ext>
            </a:extLst>
          </p:cNvPr>
          <p:cNvSpPr txBox="1"/>
          <p:nvPr/>
        </p:nvSpPr>
        <p:spPr>
          <a:xfrm>
            <a:off x="3957401" y="6061588"/>
            <a:ext cx="4277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altLang="pl-P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Częstochowa, dn. 26-27 maja 2026 roku</a:t>
            </a:r>
            <a:endParaRPr kumimoji="0" lang="pl-PL" altLang="pl-PL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9332DB42-A852-719A-E023-7F03AF8779B4}"/>
              </a:ext>
            </a:extLst>
          </p:cNvPr>
          <p:cNvSpPr txBox="1"/>
          <p:nvPr/>
        </p:nvSpPr>
        <p:spPr>
          <a:xfrm>
            <a:off x="2195432" y="3433305"/>
            <a:ext cx="1890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u="sng" dirty="0">
                <a:latin typeface="Cambria" panose="02040503050406030204" pitchFamily="18" charset="0"/>
                <a:ea typeface="Cambria" panose="02040503050406030204" pitchFamily="18" charset="0"/>
              </a:rPr>
              <a:t>Organizator: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A5987376-66DE-6F2B-BB16-D3346F564920}"/>
              </a:ext>
            </a:extLst>
          </p:cNvPr>
          <p:cNvSpPr txBox="1"/>
          <p:nvPr/>
        </p:nvSpPr>
        <p:spPr>
          <a:xfrm>
            <a:off x="8093127" y="3433117"/>
            <a:ext cx="2311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u="sng" dirty="0">
                <a:latin typeface="Cambria" panose="02040503050406030204" pitchFamily="18" charset="0"/>
                <a:ea typeface="Cambria" panose="02040503050406030204" pitchFamily="18" charset="0"/>
              </a:rPr>
              <a:t>Współorganizator:</a:t>
            </a:r>
          </a:p>
        </p:txBody>
      </p:sp>
    </p:spTree>
    <p:extLst>
      <p:ext uri="{BB962C8B-B14F-4D97-AF65-F5344CB8AC3E}">
        <p14:creationId xmlns:p14="http://schemas.microsoft.com/office/powerpoint/2010/main" val="69092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2351314"/>
            <a:ext cx="12192000" cy="3909298"/>
          </a:xfrm>
          <a:prstGeom prst="rect">
            <a:avLst/>
          </a:prstGeom>
          <a:solidFill>
            <a:srgbClr val="1961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rgbClr val="0762C8"/>
              </a:solidFill>
            </a:endParaRPr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56A6F829-062C-40A5-9221-EF428FBEE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1063" y="5320635"/>
            <a:ext cx="3122534" cy="939977"/>
          </a:xfrm>
        </p:spPr>
        <p:txBody>
          <a:bodyPr>
            <a:noAutofit/>
          </a:bodyPr>
          <a:lstStyle/>
          <a:p>
            <a:r>
              <a:rPr lang="pl-PL" sz="2400" b="1" i="1" dirty="0">
                <a:solidFill>
                  <a:srgbClr val="FFC000"/>
                </a:solidFill>
              </a:rPr>
              <a:t>dr Adam Nowak</a:t>
            </a:r>
            <a:br>
              <a:rPr lang="pl-PL" sz="4000" b="1" i="1" dirty="0">
                <a:solidFill>
                  <a:srgbClr val="FFC000"/>
                </a:solidFill>
              </a:rPr>
            </a:br>
            <a:endParaRPr lang="pl-PL" sz="4000" b="1" i="1" dirty="0">
              <a:solidFill>
                <a:srgbClr val="FFC000"/>
              </a:solidFill>
              <a:latin typeface="Roboto" pitchFamily="2" charset="0"/>
              <a:ea typeface="Roboto" pitchFamily="2" charset="0"/>
            </a:endParaRPr>
          </a:p>
        </p:txBody>
      </p:sp>
      <p:pic>
        <p:nvPicPr>
          <p:cNvPr id="5" name="Obraz 4" descr="PCz_wydział_wz_poziom_negatyw.png"/>
          <p:cNvPicPr>
            <a:picLocks noChangeAspect="1"/>
          </p:cNvPicPr>
          <p:nvPr/>
        </p:nvPicPr>
        <p:blipFill>
          <a:blip r:embed="rId2" cstate="print"/>
          <a:srcRect l="34608" r="49523"/>
          <a:stretch>
            <a:fillRect/>
          </a:stretch>
        </p:blipFill>
        <p:spPr>
          <a:xfrm>
            <a:off x="9993597" y="1863780"/>
            <a:ext cx="2420727" cy="5324997"/>
          </a:xfrm>
          <a:prstGeom prst="rect">
            <a:avLst/>
          </a:prstGeom>
        </p:spPr>
      </p:pic>
      <p:pic>
        <p:nvPicPr>
          <p:cNvPr id="6" name="Obraz 5" descr="PCz_logo+wydział_wz_poziom_kolo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064" y="260819"/>
            <a:ext cx="10951211" cy="1774070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9367AFC6-6FD7-48CC-BAEE-C9CEE8748C25}"/>
              </a:ext>
            </a:extLst>
          </p:cNvPr>
          <p:cNvSpPr txBox="1"/>
          <p:nvPr/>
        </p:nvSpPr>
        <p:spPr>
          <a:xfrm>
            <a:off x="0" y="3410003"/>
            <a:ext cx="107513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dirty="0">
                <a:solidFill>
                  <a:schemeClr val="bg1"/>
                </a:solidFill>
                <a:ea typeface="+mj-lt"/>
                <a:cs typeface="+mj-lt"/>
              </a:rPr>
              <a:t>Tytuł Twojego wystąpienia</a:t>
            </a:r>
            <a:endParaRPr lang="pl-PL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969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5C3089-A878-4DCD-B24A-FB417569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13562B-C51D-43B0-AF97-E74D7F2D5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756313B-F2DC-4F9A-940F-5B243CF950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618BCEA-4819-46A8-BC91-5068C26A334B}"/>
              </a:ext>
            </a:extLst>
          </p:cNvPr>
          <p:cNvSpPr txBox="1"/>
          <p:nvPr/>
        </p:nvSpPr>
        <p:spPr>
          <a:xfrm>
            <a:off x="1748900" y="1336745"/>
            <a:ext cx="7989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>
                <a:solidFill>
                  <a:srgbClr val="1961AC"/>
                </a:solidFill>
              </a:rPr>
              <a:t>Cel badań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459926" y="2305615"/>
            <a:ext cx="1056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800" dirty="0">
                <a:ea typeface="+mn-lt"/>
                <a:cs typeface="+mn-lt"/>
              </a:rPr>
              <a:t>…………………………</a:t>
            </a:r>
            <a:endParaRPr lang="pl-PL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l-PL" sz="2800" dirty="0">
              <a:ea typeface="+mn-lt"/>
              <a:cs typeface="+mn-lt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800" dirty="0">
                <a:ea typeface="+mn-lt"/>
                <a:cs typeface="+mn-lt"/>
              </a:rPr>
              <a:t>………………………..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566613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5C3089-A878-4DCD-B24A-FB417569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13562B-C51D-43B0-AF97-E74D7F2D5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756313B-F2DC-4F9A-940F-5B243CF950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618BCEA-4819-46A8-BC91-5068C26A334B}"/>
              </a:ext>
            </a:extLst>
          </p:cNvPr>
          <p:cNvSpPr txBox="1"/>
          <p:nvPr/>
        </p:nvSpPr>
        <p:spPr>
          <a:xfrm>
            <a:off x="1748900" y="1336745"/>
            <a:ext cx="7989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>
                <a:solidFill>
                  <a:srgbClr val="1961AC"/>
                </a:solidFill>
              </a:rPr>
              <a:t>Wprowadzenie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459926" y="2305615"/>
            <a:ext cx="1056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800" dirty="0">
                <a:ea typeface="+mn-lt"/>
                <a:cs typeface="+mn-lt"/>
              </a:rPr>
              <a:t>………………………………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l-PL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800" dirty="0">
                <a:ea typeface="+mn-lt"/>
                <a:cs typeface="+mn-lt"/>
              </a:rPr>
              <a:t>…………………………......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369766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3722A-3C23-EF9E-8757-B061C7DBF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AB6ABA-52AF-CC16-6885-771174819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929795-FF20-675F-1555-868954507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8708780-9F0A-901D-5F74-68BA576FBA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16AB2961-29DE-F38F-27BE-5F939E385CC3}"/>
              </a:ext>
            </a:extLst>
          </p:cNvPr>
          <p:cNvSpPr txBox="1"/>
          <p:nvPr/>
        </p:nvSpPr>
        <p:spPr>
          <a:xfrm>
            <a:off x="1748900" y="1336745"/>
            <a:ext cx="79899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 err="1">
                <a:solidFill>
                  <a:srgbClr val="1961AC"/>
                </a:solidFill>
              </a:rPr>
              <a:t>idt</a:t>
            </a:r>
            <a:r>
              <a:rPr lang="pl-PL" sz="4000" b="1" dirty="0">
                <a:solidFill>
                  <a:srgbClr val="1961AC"/>
                </a:solidFill>
              </a:rPr>
              <a:t>.</a:t>
            </a:r>
          </a:p>
          <a:p>
            <a:pPr algn="ctr"/>
            <a:r>
              <a:rPr lang="pl-PL" sz="4000" b="1" dirty="0">
                <a:solidFill>
                  <a:srgbClr val="1961AC"/>
                </a:solidFill>
              </a:rPr>
              <a:t>itp.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2ADBBA6-D5DD-5B93-343D-127A732647EB}"/>
              </a:ext>
            </a:extLst>
          </p:cNvPr>
          <p:cNvSpPr txBox="1"/>
          <p:nvPr/>
        </p:nvSpPr>
        <p:spPr>
          <a:xfrm>
            <a:off x="459926" y="3145064"/>
            <a:ext cx="10567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800" dirty="0">
                <a:ea typeface="+mn-lt"/>
                <a:cs typeface="+mn-lt"/>
              </a:rPr>
              <a:t>………………………………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pl-PL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800" dirty="0">
                <a:ea typeface="+mn-lt"/>
                <a:cs typeface="+mn-lt"/>
              </a:rPr>
              <a:t>…………………………......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44513914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64</Words>
  <Application>Microsoft Office PowerPoint</Application>
  <PresentationFormat>Panoramiczny</PresentationFormat>
  <Paragraphs>26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Cambria</vt:lpstr>
      <vt:lpstr>Roboto</vt:lpstr>
      <vt:lpstr>Times New Roman</vt:lpstr>
      <vt:lpstr>Wingdings</vt:lpstr>
      <vt:lpstr>Motyw pakietu Office</vt:lpstr>
      <vt:lpstr>Prezentacja programu PowerPoint</vt:lpstr>
      <vt:lpstr>dr Adam Nowak 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2</cp:revision>
  <dcterms:created xsi:type="dcterms:W3CDTF">2026-05-15T14:12:02Z</dcterms:created>
  <dcterms:modified xsi:type="dcterms:W3CDTF">2026-05-15T14:54:48Z</dcterms:modified>
</cp:coreProperties>
</file>